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257" r:id="rId5"/>
    <p:sldId id="297" r:id="rId6"/>
    <p:sldId id="296" r:id="rId7"/>
    <p:sldId id="272" r:id="rId8"/>
  </p:sldIdLst>
  <p:sldSz cx="12192000" cy="6858000"/>
  <p:notesSz cx="6808788" cy="9940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914" userDrawn="1">
          <p15:clr>
            <a:srgbClr val="A4A3A4"/>
          </p15:clr>
        </p15:guide>
        <p15:guide id="3" orient="horz" pos="482" userDrawn="1">
          <p15:clr>
            <a:srgbClr val="A4A3A4"/>
          </p15:clr>
        </p15:guide>
        <p15:guide id="4" pos="7333" userDrawn="1">
          <p15:clr>
            <a:srgbClr val="A4A3A4"/>
          </p15:clr>
        </p15:guide>
        <p15:guide id="5" orient="horz" pos="4042" userDrawn="1">
          <p15:clr>
            <a:srgbClr val="A4A3A4"/>
          </p15:clr>
        </p15:guide>
        <p15:guide id="9" orient="horz" pos="1548" userDrawn="1">
          <p15:clr>
            <a:srgbClr val="A4A3A4"/>
          </p15:clr>
        </p15:guide>
        <p15:guide id="15" orient="horz" pos="2908" userDrawn="1">
          <p15:clr>
            <a:srgbClr val="A4A3A4"/>
          </p15:clr>
        </p15:guide>
        <p15:guide id="16" pos="665" userDrawn="1">
          <p15:clr>
            <a:srgbClr val="A4A3A4"/>
          </p15:clr>
        </p15:guide>
        <p15:guide id="17" orient="horz" pos="1933" userDrawn="1">
          <p15:clr>
            <a:srgbClr val="A4A3A4"/>
          </p15:clr>
        </p15:guide>
        <p15:guide id="18" pos="4112" userDrawn="1">
          <p15:clr>
            <a:srgbClr val="A4A3A4"/>
          </p15:clr>
        </p15:guide>
        <p15:guide id="19" pos="5428" userDrawn="1">
          <p15:clr>
            <a:srgbClr val="A4A3A4"/>
          </p15:clr>
        </p15:guide>
        <p15:guide id="20" pos="6176" userDrawn="1">
          <p15:clr>
            <a:srgbClr val="A4A3A4"/>
          </p15:clr>
        </p15:guide>
        <p15:guide id="21" orient="horz" pos="3067" userDrawn="1">
          <p15:clr>
            <a:srgbClr val="A4A3A4"/>
          </p15:clr>
        </p15:guide>
        <p15:guide id="22" orient="horz" pos="184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 userDrawn="1">
          <p15:clr>
            <a:srgbClr val="A4A3A4"/>
          </p15:clr>
        </p15:guide>
        <p15:guide id="2" pos="2145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AA1E"/>
    <a:srgbClr val="878700"/>
    <a:srgbClr val="6A1B42"/>
    <a:srgbClr val="81807F"/>
    <a:srgbClr val="2532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83"/>
    <p:restoredTop sz="86389"/>
  </p:normalViewPr>
  <p:slideViewPr>
    <p:cSldViewPr snapToGrid="0" snapToObjects="1" showGuides="1">
      <p:cViewPr varScale="1">
        <p:scale>
          <a:sx n="70" d="100"/>
          <a:sy n="70" d="100"/>
        </p:scale>
        <p:origin x="672" y="60"/>
      </p:cViewPr>
      <p:guideLst>
        <p:guide pos="914"/>
        <p:guide orient="horz" pos="482"/>
        <p:guide pos="7333"/>
        <p:guide orient="horz" pos="4042"/>
        <p:guide orient="horz" pos="1548"/>
        <p:guide orient="horz" pos="2908"/>
        <p:guide pos="665"/>
        <p:guide orient="horz" pos="1933"/>
        <p:guide pos="4112"/>
        <p:guide pos="5428"/>
        <p:guide pos="6176"/>
        <p:guide orient="horz" pos="3067"/>
        <p:guide orient="horz" pos="18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18" d="100"/>
          <a:sy n="118" d="100"/>
        </p:scale>
        <p:origin x="4384" y="216"/>
      </p:cViewPr>
      <p:guideLst>
        <p:guide orient="horz" pos="3131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FE9AF5-0F04-4F27-A493-1772BC72A40C}" type="datetimeFigureOut">
              <a:rPr lang="en-IE" smtClean="0"/>
              <a:t>29/05/2019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60EE2A-77D6-4520-B877-972FB6B98890}" type="slidenum">
              <a:rPr lang="en-IE" smtClean="0"/>
              <a:t>‹nº›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58206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98A050-05C8-C245-9D03-3F5D36B3AFEC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1062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9A777E-76AB-7D4D-93A8-5DE5BB77A10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412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E010E-2313-6A44-ABCC-7FEA2186A65A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A17D8-46EC-BE42-A06C-91DB65B6F51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396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E010E-2313-6A44-ABCC-7FEA2186A65A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A17D8-46EC-BE42-A06C-91DB65B6F51D}" type="slidenum">
              <a:rPr lang="en-US" smtClean="0"/>
              <a:t>‹nº›</a:t>
            </a:fld>
            <a:endParaRPr lang="en-US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880" y="302261"/>
            <a:ext cx="1005840" cy="1021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2094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E010E-2313-6A44-ABCC-7FEA2186A65A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A17D8-46EC-BE42-A06C-91DB65B6F51D}" type="slidenum">
              <a:rPr lang="en-US" smtClean="0"/>
              <a:t>‹nº›</a:t>
            </a:fld>
            <a:endParaRPr lang="en-US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880" y="302261"/>
            <a:ext cx="1005840" cy="1021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9371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E010E-2313-6A44-ABCC-7FEA2186A65A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A17D8-46EC-BE42-A06C-91DB65B6F51D}" type="slidenum">
              <a:rPr lang="en-US" smtClean="0"/>
              <a:t>‹nº›</a:t>
            </a:fld>
            <a:endParaRPr lang="en-US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57675"/>
            <a:ext cx="10058400" cy="1974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5763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E010E-2313-6A44-ABCC-7FEA2186A65A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A17D8-46EC-BE42-A06C-91DB65B6F51D}" type="slidenum">
              <a:rPr lang="en-US" smtClean="0"/>
              <a:t>‹nº›</a:t>
            </a:fld>
            <a:endParaRPr lang="en-US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880" y="302261"/>
            <a:ext cx="1005840" cy="1021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3477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E010E-2313-6A44-ABCC-7FEA2186A65A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A17D8-46EC-BE42-A06C-91DB65B6F51D}" type="slidenum">
              <a:rPr lang="en-US" smtClean="0"/>
              <a:t>‹nº›</a:t>
            </a:fld>
            <a:endParaRPr lang="en-US"/>
          </a:p>
        </p:txBody>
      </p:sp>
      <p:pic>
        <p:nvPicPr>
          <p:cNvPr id="9" name="Imagem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880" y="302261"/>
            <a:ext cx="1005840" cy="1021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171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E010E-2313-6A44-ABCC-7FEA2186A65A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A17D8-46EC-BE42-A06C-91DB65B6F51D}" type="slidenum">
              <a:rPr lang="en-US" smtClean="0"/>
              <a:t>‹nº›</a:t>
            </a:fld>
            <a:endParaRPr lang="en-US"/>
          </a:p>
        </p:txBody>
      </p:sp>
      <p:pic>
        <p:nvPicPr>
          <p:cNvPr id="10" name="Imagem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880" y="302261"/>
            <a:ext cx="1005840" cy="1021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9463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E010E-2313-6A44-ABCC-7FEA2186A65A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A17D8-46EC-BE42-A06C-91DB65B6F51D}" type="slidenum">
              <a:rPr lang="en-US" smtClean="0"/>
              <a:t>‹nº›</a:t>
            </a:fld>
            <a:endParaRPr lang="en-US"/>
          </a:p>
        </p:txBody>
      </p:sp>
      <p:pic>
        <p:nvPicPr>
          <p:cNvPr id="6" name="Imagem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880" y="302261"/>
            <a:ext cx="1005840" cy="1021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4063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E010E-2313-6A44-ABCC-7FEA2186A65A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A17D8-46EC-BE42-A06C-91DB65B6F51D}" type="slidenum">
              <a:rPr lang="en-US" smtClean="0"/>
              <a:t>‹nº›</a:t>
            </a:fld>
            <a:endParaRPr lang="en-US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880" y="302261"/>
            <a:ext cx="1005840" cy="1021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5082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E010E-2313-6A44-ABCC-7FEA2186A65A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A17D8-46EC-BE42-A06C-91DB65B6F51D}" type="slidenum">
              <a:rPr lang="en-US" smtClean="0"/>
              <a:t>‹nº›</a:t>
            </a:fld>
            <a:endParaRPr lang="en-US"/>
          </a:p>
        </p:txBody>
      </p:sp>
      <p:pic>
        <p:nvPicPr>
          <p:cNvPr id="8" name="Imagem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880" y="302261"/>
            <a:ext cx="1005840" cy="1021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2316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E010E-2313-6A44-ABCC-7FEA2186A65A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A17D8-46EC-BE42-A06C-91DB65B6F51D}" type="slidenum">
              <a:rPr lang="en-US" smtClean="0"/>
              <a:t>‹nº›</a:t>
            </a:fld>
            <a:endParaRPr lang="en-US"/>
          </a:p>
        </p:txBody>
      </p:sp>
      <p:pic>
        <p:nvPicPr>
          <p:cNvPr id="8" name="Imagem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880" y="302261"/>
            <a:ext cx="1005840" cy="1021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692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3E010E-2313-6A44-ABCC-7FEA2186A65A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9A17D8-46EC-BE42-A06C-91DB65B6F51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888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1"/>
          <p:cNvSpPr txBox="1"/>
          <p:nvPr/>
        </p:nvSpPr>
        <p:spPr>
          <a:xfrm>
            <a:off x="604564" y="2985135"/>
            <a:ext cx="5163127" cy="887730"/>
          </a:xfrm>
          <a:prstGeom prst="rect">
            <a:avLst/>
          </a:prstGeom>
        </p:spPr>
        <p:txBody>
          <a:bodyPr vert="horz" wrap="square" lIns="0" tIns="1911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5"/>
              </a:spcBef>
            </a:pPr>
            <a:r>
              <a:rPr lang="en-IE" sz="2400" dirty="0">
                <a:solidFill>
                  <a:srgbClr val="FFFFFF"/>
                </a:solidFill>
                <a:latin typeface="Montserrat-Medium"/>
                <a:cs typeface="Montserrat-Medium"/>
              </a:rPr>
              <a:t>TITLE</a:t>
            </a:r>
            <a:endParaRPr sz="2400" dirty="0">
              <a:latin typeface="Montserrat-Medium"/>
              <a:cs typeface="Montserrat-Medium"/>
            </a:endParaRPr>
          </a:p>
          <a:p>
            <a:pPr marL="12700">
              <a:lnSpc>
                <a:spcPct val="100000"/>
              </a:lnSpc>
              <a:spcBef>
                <a:spcPts val="820"/>
              </a:spcBef>
            </a:pPr>
            <a:r>
              <a:rPr sz="1400" dirty="0">
                <a:solidFill>
                  <a:srgbClr val="FFFFFF"/>
                </a:solidFill>
                <a:latin typeface="Montserrat-Medium"/>
                <a:cs typeface="Montserrat-Medium"/>
              </a:rPr>
              <a:t>PRESENTED BY:</a:t>
            </a:r>
            <a:endParaRPr sz="1400" dirty="0">
              <a:latin typeface="Montserrat-Medium"/>
              <a:cs typeface="Montserrat-Medium"/>
            </a:endParaRPr>
          </a:p>
        </p:txBody>
      </p:sp>
      <p:sp>
        <p:nvSpPr>
          <p:cNvPr id="11" name="object 12"/>
          <p:cNvSpPr txBox="1">
            <a:spLocks noGrp="1"/>
          </p:cNvSpPr>
          <p:nvPr>
            <p:ph type="title"/>
          </p:nvPr>
        </p:nvSpPr>
        <p:spPr>
          <a:xfrm>
            <a:off x="929860" y="3762655"/>
            <a:ext cx="10605485" cy="707117"/>
          </a:xfrm>
          <a:prstGeom prst="rect">
            <a:avLst/>
          </a:prstGeom>
        </p:spPr>
        <p:txBody>
          <a:bodyPr vert="horz" wrap="square" lIns="0" tIns="1905" rIns="0" bIns="0" rtlCol="0">
            <a:spAutoFit/>
          </a:bodyPr>
          <a:lstStyle/>
          <a:p>
            <a:pPr marL="12700" marR="5080" algn="ctr">
              <a:lnSpc>
                <a:spcPct val="101899"/>
              </a:lnSpc>
              <a:spcBef>
                <a:spcPts val="15"/>
              </a:spcBef>
              <a:tabLst>
                <a:tab pos="639445" algn="l"/>
                <a:tab pos="1196975" algn="l"/>
                <a:tab pos="1364615" algn="l"/>
                <a:tab pos="1800225" algn="l"/>
              </a:tabLst>
            </a:pPr>
            <a:r>
              <a:rPr lang="en-IE" sz="4800" cap="small" dirty="0" smtClean="0">
                <a:latin typeface="Montserrat SemiBold" charset="0"/>
                <a:ea typeface="Montserrat SemiBold" charset="0"/>
                <a:cs typeface="Montserrat SemiBold" charset="0"/>
              </a:rPr>
              <a:t>TITLE OF PRESENTATION</a:t>
            </a:r>
            <a:endParaRPr sz="4800" cap="small" dirty="0">
              <a:latin typeface="Montserrat SemiBold" charset="0"/>
              <a:ea typeface="Montserrat SemiBold" charset="0"/>
              <a:cs typeface="Montserrat SemiBold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9008" y="5669280"/>
            <a:ext cx="1492992" cy="1188720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9280" y="5639506"/>
            <a:ext cx="1107718" cy="1124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6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066800" cy="6858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bject 8"/>
          <p:cNvSpPr txBox="1"/>
          <p:nvPr/>
        </p:nvSpPr>
        <p:spPr>
          <a:xfrm>
            <a:off x="8623558" y="3849237"/>
            <a:ext cx="2922270" cy="1778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indent="1993900">
              <a:lnSpc>
                <a:spcPts val="4800"/>
              </a:lnSpc>
              <a:spcBef>
                <a:spcPts val="100"/>
              </a:spcBef>
            </a:pPr>
            <a:r>
              <a:rPr sz="4400" dirty="0">
                <a:solidFill>
                  <a:srgbClr val="FFFFFF"/>
                </a:solidFill>
                <a:latin typeface="Montserrat-Light"/>
                <a:cs typeface="Montserrat-Light"/>
              </a:rPr>
              <a:t>big</a:t>
            </a:r>
            <a:endParaRPr sz="4400" dirty="0">
              <a:latin typeface="Montserrat-Light"/>
              <a:cs typeface="Montserrat-Light"/>
            </a:endParaRPr>
          </a:p>
          <a:p>
            <a:pPr marL="12700">
              <a:lnSpc>
                <a:spcPts val="4200"/>
              </a:lnSpc>
            </a:pPr>
            <a:r>
              <a:rPr sz="4400" dirty="0">
                <a:solidFill>
                  <a:srgbClr val="FFFFFF"/>
                </a:solidFill>
                <a:latin typeface="Montserrat-Light"/>
                <a:cs typeface="Montserrat-Light"/>
              </a:rPr>
              <a:t>sta</a:t>
            </a:r>
            <a:r>
              <a:rPr sz="4400" spc="-40" dirty="0">
                <a:solidFill>
                  <a:srgbClr val="FFFFFF"/>
                </a:solidFill>
                <a:latin typeface="Montserrat-Light"/>
                <a:cs typeface="Montserrat-Light"/>
              </a:rPr>
              <a:t>t</a:t>
            </a:r>
            <a:r>
              <a:rPr sz="4400" dirty="0">
                <a:solidFill>
                  <a:srgbClr val="FFFFFF"/>
                </a:solidFill>
                <a:latin typeface="Montserrat-Light"/>
                <a:cs typeface="Montserrat-Light"/>
              </a:rPr>
              <a:t>ement</a:t>
            </a:r>
            <a:endParaRPr sz="4400" dirty="0">
              <a:latin typeface="Montserrat-Light"/>
              <a:cs typeface="Montserrat-Light"/>
            </a:endParaRPr>
          </a:p>
          <a:p>
            <a:pPr marL="1645920">
              <a:lnSpc>
                <a:spcPts val="4800"/>
              </a:lnSpc>
            </a:pPr>
            <a:r>
              <a:rPr sz="4400" dirty="0">
                <a:solidFill>
                  <a:srgbClr val="FFFFFF"/>
                </a:solidFill>
                <a:latin typeface="Montserrat-Light"/>
                <a:cs typeface="Montserrat-Light"/>
              </a:rPr>
              <a:t>here</a:t>
            </a:r>
            <a:endParaRPr sz="4400" dirty="0">
              <a:latin typeface="Montserrat-Light"/>
              <a:cs typeface="Montserrat-Light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413768" y="2926203"/>
            <a:ext cx="5903853" cy="1057287"/>
          </a:xfrm>
          <a:prstGeom prst="rect">
            <a:avLst/>
          </a:prstGeom>
        </p:spPr>
      </p:pic>
      <p:sp>
        <p:nvSpPr>
          <p:cNvPr id="8" name="object 3"/>
          <p:cNvSpPr txBox="1">
            <a:spLocks/>
          </p:cNvSpPr>
          <p:nvPr/>
        </p:nvSpPr>
        <p:spPr>
          <a:xfrm>
            <a:off x="1427299" y="700203"/>
            <a:ext cx="2252345" cy="482600"/>
          </a:xfrm>
          <a:prstGeom prst="rect">
            <a:avLst/>
          </a:prstGeom>
        </p:spPr>
        <p:txBody>
          <a:bodyPr vert="horz" wrap="square" lIns="0" tIns="12700" rIns="0" bIns="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000" b="1" dirty="0">
                <a:latin typeface="Montserrat"/>
                <a:cs typeface="Montserrat"/>
              </a:rPr>
              <a:t>Heading</a:t>
            </a:r>
            <a:r>
              <a:rPr lang="en-US" sz="3000" b="1" spc="-100" dirty="0">
                <a:latin typeface="Montserrat"/>
                <a:cs typeface="Montserrat"/>
              </a:rPr>
              <a:t> </a:t>
            </a:r>
            <a:r>
              <a:rPr lang="en-US" sz="3000" b="1" dirty="0">
                <a:latin typeface="Montserrat"/>
                <a:cs typeface="Montserrat"/>
              </a:rPr>
              <a:t>01</a:t>
            </a:r>
          </a:p>
        </p:txBody>
      </p:sp>
      <p:sp>
        <p:nvSpPr>
          <p:cNvPr id="9" name="object 6"/>
          <p:cNvSpPr txBox="1"/>
          <p:nvPr/>
        </p:nvSpPr>
        <p:spPr>
          <a:xfrm>
            <a:off x="1459197" y="2601088"/>
            <a:ext cx="3995305" cy="1599284"/>
          </a:xfrm>
          <a:prstGeom prst="rect">
            <a:avLst/>
          </a:prstGeom>
        </p:spPr>
        <p:txBody>
          <a:bodyPr vert="horz" wrap="square" lIns="0" tIns="68580" rIns="0" bIns="0" rtlCol="0">
            <a:spAutoFit/>
          </a:bodyPr>
          <a:lstStyle/>
          <a:p>
            <a:pPr marL="12700">
              <a:spcBef>
                <a:spcPts val="540"/>
              </a:spcBef>
            </a:pPr>
            <a:r>
              <a:rPr lang="en-US" sz="1400" b="1" dirty="0">
                <a:solidFill>
                  <a:srgbClr val="6A1B42"/>
                </a:solidFill>
                <a:latin typeface="Montserrat-SemiBold"/>
                <a:cs typeface="Montserrat-SemiBold"/>
              </a:rPr>
              <a:t>Heading 03</a:t>
            </a:r>
          </a:p>
          <a:p>
            <a:pPr marL="12700" marR="5080">
              <a:lnSpc>
                <a:spcPct val="111100"/>
              </a:lnSpc>
              <a:spcBef>
                <a:spcPts val="280"/>
              </a:spcBef>
            </a:pPr>
            <a:r>
              <a:rPr lang="en-US" sz="1200" spc="-35" dirty="0">
                <a:latin typeface="Montserrat Light" charset="0"/>
                <a:ea typeface="Montserrat Light" charset="0"/>
                <a:cs typeface="Montserrat Light" charset="0"/>
              </a:rPr>
              <a:t>Text </a:t>
            </a:r>
            <a:r>
              <a:rPr lang="en-US" sz="1200" dirty="0">
                <a:latin typeface="Montserrat Light" charset="0"/>
                <a:ea typeface="Montserrat Light" charset="0"/>
                <a:cs typeface="Montserrat Light" charset="0"/>
              </a:rPr>
              <a:t>goes here. </a:t>
            </a:r>
            <a:r>
              <a:rPr lang="en-US" sz="1200" spc="-35" dirty="0">
                <a:latin typeface="Montserrat Light" charset="0"/>
                <a:ea typeface="Montserrat Light" charset="0"/>
                <a:cs typeface="Montserrat Light" charset="0"/>
              </a:rPr>
              <a:t>Text </a:t>
            </a:r>
            <a:r>
              <a:rPr lang="en-US" sz="1200" dirty="0">
                <a:latin typeface="Montserrat Light" charset="0"/>
                <a:ea typeface="Montserrat Light" charset="0"/>
                <a:cs typeface="Montserrat Light" charset="0"/>
              </a:rPr>
              <a:t>goes here. </a:t>
            </a:r>
            <a:r>
              <a:rPr lang="en-US" sz="1200" spc="-35" dirty="0">
                <a:latin typeface="Montserrat Light" charset="0"/>
                <a:ea typeface="Montserrat Light" charset="0"/>
                <a:cs typeface="Montserrat Light" charset="0"/>
              </a:rPr>
              <a:t>Text </a:t>
            </a:r>
            <a:r>
              <a:rPr lang="en-US" sz="1200" dirty="0">
                <a:latin typeface="Montserrat Light" charset="0"/>
                <a:ea typeface="Montserrat Light" charset="0"/>
                <a:cs typeface="Montserrat Light" charset="0"/>
              </a:rPr>
              <a:t>goes here. </a:t>
            </a:r>
            <a:r>
              <a:rPr lang="en-US" sz="1200" spc="-35" dirty="0">
                <a:latin typeface="Montserrat Light" charset="0"/>
                <a:ea typeface="Montserrat Light" charset="0"/>
                <a:cs typeface="Montserrat Light" charset="0"/>
              </a:rPr>
              <a:t>Text </a:t>
            </a:r>
            <a:r>
              <a:rPr lang="en-US" sz="1200" dirty="0">
                <a:latin typeface="Montserrat Light" charset="0"/>
                <a:ea typeface="Montserrat Light" charset="0"/>
                <a:cs typeface="Montserrat Light" charset="0"/>
              </a:rPr>
              <a:t>goes here. </a:t>
            </a:r>
            <a:r>
              <a:rPr lang="en-US" sz="1200" spc="-35" dirty="0">
                <a:latin typeface="Montserrat Light" charset="0"/>
                <a:ea typeface="Montserrat Light" charset="0"/>
                <a:cs typeface="Montserrat Light" charset="0"/>
              </a:rPr>
              <a:t>Text </a:t>
            </a:r>
            <a:r>
              <a:rPr lang="en-US" sz="1200" dirty="0">
                <a:latin typeface="Montserrat Light" charset="0"/>
                <a:ea typeface="Montserrat Light" charset="0"/>
                <a:cs typeface="Montserrat Light" charset="0"/>
              </a:rPr>
              <a:t>goes here. </a:t>
            </a:r>
            <a:r>
              <a:rPr lang="en-US" sz="1200" spc="-35" dirty="0">
                <a:latin typeface="Montserrat Light" charset="0"/>
                <a:ea typeface="Montserrat Light" charset="0"/>
                <a:cs typeface="Montserrat Light" charset="0"/>
              </a:rPr>
              <a:t>Text  </a:t>
            </a:r>
            <a:r>
              <a:rPr lang="en-US" sz="1200" dirty="0">
                <a:latin typeface="Montserrat Light" charset="0"/>
                <a:ea typeface="Montserrat Light" charset="0"/>
                <a:cs typeface="Montserrat Light" charset="0"/>
              </a:rPr>
              <a:t>goes here. </a:t>
            </a:r>
            <a:r>
              <a:rPr lang="en-US" sz="1200" spc="-35" dirty="0">
                <a:latin typeface="Montserrat Light" charset="0"/>
                <a:ea typeface="Montserrat Light" charset="0"/>
                <a:cs typeface="Montserrat Light" charset="0"/>
              </a:rPr>
              <a:t>Text </a:t>
            </a:r>
            <a:r>
              <a:rPr lang="en-US" sz="1200" dirty="0">
                <a:latin typeface="Montserrat Light" charset="0"/>
                <a:ea typeface="Montserrat Light" charset="0"/>
                <a:cs typeface="Montserrat Light" charset="0"/>
              </a:rPr>
              <a:t>goes here. </a:t>
            </a:r>
            <a:r>
              <a:rPr lang="en-US" sz="1200" spc="-35" dirty="0">
                <a:latin typeface="Montserrat Light" charset="0"/>
                <a:ea typeface="Montserrat Light" charset="0"/>
                <a:cs typeface="Montserrat Light" charset="0"/>
              </a:rPr>
              <a:t>Text </a:t>
            </a:r>
            <a:r>
              <a:rPr lang="en-US" sz="1200" dirty="0">
                <a:latin typeface="Montserrat Light" charset="0"/>
                <a:ea typeface="Montserrat Light" charset="0"/>
                <a:cs typeface="Montserrat Light" charset="0"/>
              </a:rPr>
              <a:t>goes here. </a:t>
            </a:r>
            <a:r>
              <a:rPr lang="en-US" sz="1200" spc="-35" dirty="0">
                <a:latin typeface="Montserrat Light" charset="0"/>
                <a:ea typeface="Montserrat Light" charset="0"/>
                <a:cs typeface="Montserrat Light" charset="0"/>
              </a:rPr>
              <a:t>Text </a:t>
            </a:r>
            <a:r>
              <a:rPr lang="en-US" sz="1200" dirty="0">
                <a:latin typeface="Montserrat Light" charset="0"/>
                <a:ea typeface="Montserrat Light" charset="0"/>
                <a:cs typeface="Montserrat Light" charset="0"/>
              </a:rPr>
              <a:t>goes here. </a:t>
            </a:r>
            <a:r>
              <a:rPr lang="en-US" sz="1200" spc="-35" dirty="0">
                <a:latin typeface="Montserrat Light" charset="0"/>
                <a:ea typeface="Montserrat Light" charset="0"/>
                <a:cs typeface="Montserrat Light" charset="0"/>
              </a:rPr>
              <a:t>Text </a:t>
            </a:r>
            <a:r>
              <a:rPr lang="en-US" sz="1200" dirty="0">
                <a:latin typeface="Montserrat Light" charset="0"/>
                <a:ea typeface="Montserrat Light" charset="0"/>
                <a:cs typeface="Montserrat Light" charset="0"/>
              </a:rPr>
              <a:t>goes here. </a:t>
            </a:r>
            <a:r>
              <a:rPr lang="en-US" sz="1200" spc="-35" dirty="0">
                <a:latin typeface="Montserrat Light" charset="0"/>
                <a:ea typeface="Montserrat Light" charset="0"/>
                <a:cs typeface="Montserrat Light" charset="0"/>
              </a:rPr>
              <a:t>Text </a:t>
            </a:r>
            <a:r>
              <a:rPr lang="en-US" sz="1200" dirty="0">
                <a:latin typeface="Montserrat Light" charset="0"/>
                <a:ea typeface="Montserrat Light" charset="0"/>
                <a:cs typeface="Montserrat Light" charset="0"/>
              </a:rPr>
              <a:t>goes here. </a:t>
            </a:r>
            <a:r>
              <a:rPr lang="en-US" sz="1200" spc="-35" dirty="0">
                <a:latin typeface="Montserrat Light" charset="0"/>
                <a:ea typeface="Montserrat Light" charset="0"/>
                <a:cs typeface="Montserrat Light" charset="0"/>
              </a:rPr>
              <a:t>Text </a:t>
            </a:r>
            <a:r>
              <a:rPr lang="en-US" sz="1200" dirty="0">
                <a:latin typeface="Montserrat Light" charset="0"/>
                <a:ea typeface="Montserrat Light" charset="0"/>
                <a:cs typeface="Montserrat Light" charset="0"/>
              </a:rPr>
              <a:t>goes here. </a:t>
            </a:r>
            <a:r>
              <a:rPr lang="en-US" sz="1200" spc="-35" dirty="0">
                <a:latin typeface="Montserrat Light" charset="0"/>
                <a:ea typeface="Montserrat Light" charset="0"/>
                <a:cs typeface="Montserrat Light" charset="0"/>
              </a:rPr>
              <a:t>Text </a:t>
            </a:r>
            <a:r>
              <a:rPr lang="en-US" sz="1200" dirty="0">
                <a:latin typeface="Montserrat Light" charset="0"/>
                <a:ea typeface="Montserrat Light" charset="0"/>
                <a:cs typeface="Montserrat Light" charset="0"/>
              </a:rPr>
              <a:t>goes here. </a:t>
            </a:r>
            <a:r>
              <a:rPr lang="en-US" sz="1200" spc="-35" dirty="0">
                <a:latin typeface="Montserrat Light" charset="0"/>
                <a:ea typeface="Montserrat Light" charset="0"/>
                <a:cs typeface="Montserrat Light" charset="0"/>
              </a:rPr>
              <a:t>Text  </a:t>
            </a:r>
            <a:r>
              <a:rPr lang="en-US" sz="1200" dirty="0">
                <a:latin typeface="Montserrat Light" charset="0"/>
                <a:ea typeface="Montserrat Light" charset="0"/>
                <a:cs typeface="Montserrat Light" charset="0"/>
              </a:rPr>
              <a:t>goes here. </a:t>
            </a:r>
            <a:r>
              <a:rPr lang="en-US" sz="1200" spc="-35" dirty="0">
                <a:latin typeface="Montserrat Light" charset="0"/>
                <a:ea typeface="Montserrat Light" charset="0"/>
                <a:cs typeface="Montserrat Light" charset="0"/>
              </a:rPr>
              <a:t>Text </a:t>
            </a:r>
            <a:r>
              <a:rPr lang="en-US" sz="1200" dirty="0">
                <a:latin typeface="Montserrat Light" charset="0"/>
                <a:ea typeface="Montserrat Light" charset="0"/>
                <a:cs typeface="Montserrat Light" charset="0"/>
              </a:rPr>
              <a:t>goes here. </a:t>
            </a:r>
            <a:r>
              <a:rPr lang="en-US" sz="1200" spc="-35" dirty="0">
                <a:latin typeface="Montserrat Light" charset="0"/>
                <a:ea typeface="Montserrat Light" charset="0"/>
                <a:cs typeface="Montserrat Light" charset="0"/>
              </a:rPr>
              <a:t>Text </a:t>
            </a:r>
            <a:r>
              <a:rPr lang="en-US" sz="1200" dirty="0">
                <a:latin typeface="Montserrat Light" charset="0"/>
                <a:ea typeface="Montserrat Light" charset="0"/>
                <a:cs typeface="Montserrat Light" charset="0"/>
              </a:rPr>
              <a:t>goes here. </a:t>
            </a:r>
          </a:p>
          <a:p>
            <a:pPr marL="12700" marR="5080">
              <a:lnSpc>
                <a:spcPct val="111100"/>
              </a:lnSpc>
              <a:spcBef>
                <a:spcPts val="280"/>
              </a:spcBef>
            </a:pPr>
            <a:endParaRPr lang="en-US" sz="1200" dirty="0">
              <a:latin typeface="Montserrat Light" charset="0"/>
              <a:ea typeface="Montserrat Light" charset="0"/>
              <a:cs typeface="Montserrat Light" charset="0"/>
            </a:endParaRPr>
          </a:p>
        </p:txBody>
      </p:sp>
      <p:sp>
        <p:nvSpPr>
          <p:cNvPr id="10" name="object 7"/>
          <p:cNvSpPr txBox="1"/>
          <p:nvPr/>
        </p:nvSpPr>
        <p:spPr>
          <a:xfrm>
            <a:off x="6697920" y="2626616"/>
            <a:ext cx="3851275" cy="1348126"/>
          </a:xfrm>
          <a:prstGeom prst="rect">
            <a:avLst/>
          </a:prstGeom>
        </p:spPr>
        <p:txBody>
          <a:bodyPr vert="horz" wrap="square" lIns="0" tIns="68580" rIns="0" bIns="0" rtlCol="0">
            <a:spAutoFit/>
          </a:bodyPr>
          <a:lstStyle/>
          <a:p>
            <a:pPr marL="12700">
              <a:spcBef>
                <a:spcPts val="540"/>
              </a:spcBef>
            </a:pPr>
            <a:r>
              <a:rPr lang="en-US" sz="1400" b="1" dirty="0">
                <a:solidFill>
                  <a:srgbClr val="6A1B42"/>
                </a:solidFill>
                <a:latin typeface="Montserrat-SemiBold"/>
                <a:cs typeface="Montserrat-SemiBold"/>
              </a:rPr>
              <a:t>Heading 03</a:t>
            </a:r>
          </a:p>
          <a:p>
            <a:pPr marL="12700" marR="5080">
              <a:lnSpc>
                <a:spcPct val="111100"/>
              </a:lnSpc>
              <a:spcBef>
                <a:spcPts val="280"/>
              </a:spcBef>
            </a:pPr>
            <a:r>
              <a:rPr lang="en-US" sz="1200" spc="-35" dirty="0">
                <a:latin typeface="Montserrat Light" charset="0"/>
                <a:ea typeface="Montserrat Light" charset="0"/>
                <a:cs typeface="Montserrat Light" charset="0"/>
              </a:rPr>
              <a:t>Text </a:t>
            </a:r>
            <a:r>
              <a:rPr lang="en-US" sz="1200" dirty="0">
                <a:latin typeface="Montserrat Light" charset="0"/>
                <a:ea typeface="Montserrat Light" charset="0"/>
                <a:cs typeface="Montserrat Light" charset="0"/>
              </a:rPr>
              <a:t>goes here. </a:t>
            </a:r>
            <a:r>
              <a:rPr lang="en-US" sz="1200" spc="-35" dirty="0">
                <a:latin typeface="Montserrat Light" charset="0"/>
                <a:ea typeface="Montserrat Light" charset="0"/>
                <a:cs typeface="Montserrat Light" charset="0"/>
              </a:rPr>
              <a:t>Text </a:t>
            </a:r>
            <a:r>
              <a:rPr lang="en-US" sz="1200" dirty="0">
                <a:latin typeface="Montserrat Light" charset="0"/>
                <a:ea typeface="Montserrat Light" charset="0"/>
                <a:cs typeface="Montserrat Light" charset="0"/>
              </a:rPr>
              <a:t>goes here. </a:t>
            </a:r>
            <a:r>
              <a:rPr lang="en-US" sz="1200" spc="-35" dirty="0">
                <a:latin typeface="Montserrat Light" charset="0"/>
                <a:ea typeface="Montserrat Light" charset="0"/>
                <a:cs typeface="Montserrat Light" charset="0"/>
              </a:rPr>
              <a:t>Text </a:t>
            </a:r>
            <a:r>
              <a:rPr lang="en-US" sz="1200" dirty="0">
                <a:latin typeface="Montserrat Light" charset="0"/>
                <a:ea typeface="Montserrat Light" charset="0"/>
                <a:cs typeface="Montserrat Light" charset="0"/>
              </a:rPr>
              <a:t>goes here. </a:t>
            </a:r>
            <a:r>
              <a:rPr lang="en-US" sz="1200" spc="-35" dirty="0">
                <a:latin typeface="Montserrat Light" charset="0"/>
                <a:ea typeface="Montserrat Light" charset="0"/>
                <a:cs typeface="Montserrat Light" charset="0"/>
              </a:rPr>
              <a:t>Text </a:t>
            </a:r>
            <a:r>
              <a:rPr lang="en-US" sz="1200" dirty="0">
                <a:latin typeface="Montserrat Light" charset="0"/>
                <a:ea typeface="Montserrat Light" charset="0"/>
                <a:cs typeface="Montserrat Light" charset="0"/>
              </a:rPr>
              <a:t>goes here. </a:t>
            </a:r>
            <a:r>
              <a:rPr lang="en-US" sz="1200" spc="-35" dirty="0">
                <a:latin typeface="Montserrat Light" charset="0"/>
                <a:ea typeface="Montserrat Light" charset="0"/>
                <a:cs typeface="Montserrat Light" charset="0"/>
              </a:rPr>
              <a:t>Text </a:t>
            </a:r>
            <a:r>
              <a:rPr lang="en-US" sz="1200" dirty="0">
                <a:latin typeface="Montserrat Light" charset="0"/>
                <a:ea typeface="Montserrat Light" charset="0"/>
                <a:cs typeface="Montserrat Light" charset="0"/>
              </a:rPr>
              <a:t>goes here. </a:t>
            </a:r>
            <a:r>
              <a:rPr lang="en-US" sz="1200" spc="-35" dirty="0">
                <a:latin typeface="Montserrat Light" charset="0"/>
                <a:ea typeface="Montserrat Light" charset="0"/>
                <a:cs typeface="Montserrat Light" charset="0"/>
              </a:rPr>
              <a:t>Text  </a:t>
            </a:r>
            <a:r>
              <a:rPr lang="en-US" sz="1200" dirty="0">
                <a:latin typeface="Montserrat Light" charset="0"/>
                <a:ea typeface="Montserrat Light" charset="0"/>
                <a:cs typeface="Montserrat Light" charset="0"/>
              </a:rPr>
              <a:t>goes here. </a:t>
            </a:r>
            <a:r>
              <a:rPr lang="en-US" sz="1200" spc="-35" dirty="0">
                <a:latin typeface="Montserrat Light" charset="0"/>
                <a:ea typeface="Montserrat Light" charset="0"/>
                <a:cs typeface="Montserrat Light" charset="0"/>
              </a:rPr>
              <a:t>Text </a:t>
            </a:r>
            <a:r>
              <a:rPr lang="en-US" sz="1200" dirty="0">
                <a:latin typeface="Montserrat Light" charset="0"/>
                <a:ea typeface="Montserrat Light" charset="0"/>
                <a:cs typeface="Montserrat Light" charset="0"/>
              </a:rPr>
              <a:t>goes here. </a:t>
            </a:r>
            <a:r>
              <a:rPr lang="en-US" sz="1200" spc="-35" dirty="0">
                <a:latin typeface="Montserrat Light" charset="0"/>
                <a:ea typeface="Montserrat Light" charset="0"/>
                <a:cs typeface="Montserrat Light" charset="0"/>
              </a:rPr>
              <a:t>Text </a:t>
            </a:r>
            <a:r>
              <a:rPr lang="en-US" sz="1200" dirty="0">
                <a:latin typeface="Montserrat Light" charset="0"/>
                <a:ea typeface="Montserrat Light" charset="0"/>
                <a:cs typeface="Montserrat Light" charset="0"/>
              </a:rPr>
              <a:t>goes here. </a:t>
            </a:r>
            <a:r>
              <a:rPr lang="en-US" sz="1200" spc="-35" dirty="0">
                <a:latin typeface="Montserrat Light" charset="0"/>
                <a:ea typeface="Montserrat Light" charset="0"/>
                <a:cs typeface="Montserrat Light" charset="0"/>
              </a:rPr>
              <a:t>Text </a:t>
            </a:r>
            <a:r>
              <a:rPr lang="en-US" sz="1200" dirty="0">
                <a:latin typeface="Montserrat Light" charset="0"/>
                <a:ea typeface="Montserrat Light" charset="0"/>
                <a:cs typeface="Montserrat Light" charset="0"/>
              </a:rPr>
              <a:t>goes here. </a:t>
            </a:r>
            <a:r>
              <a:rPr lang="en-US" sz="1200" spc="-35" dirty="0">
                <a:latin typeface="Montserrat Light" charset="0"/>
                <a:ea typeface="Montserrat Light" charset="0"/>
                <a:cs typeface="Montserrat Light" charset="0"/>
              </a:rPr>
              <a:t>Text </a:t>
            </a:r>
            <a:r>
              <a:rPr lang="en-US" sz="1200" dirty="0">
                <a:latin typeface="Montserrat Light" charset="0"/>
                <a:ea typeface="Montserrat Light" charset="0"/>
                <a:cs typeface="Montserrat Light" charset="0"/>
              </a:rPr>
              <a:t>goes here. </a:t>
            </a:r>
            <a:r>
              <a:rPr lang="en-US" sz="1200" spc="-35" dirty="0">
                <a:latin typeface="Montserrat Light" charset="0"/>
                <a:ea typeface="Montserrat Light" charset="0"/>
                <a:cs typeface="Montserrat Light" charset="0"/>
              </a:rPr>
              <a:t>Text </a:t>
            </a:r>
            <a:r>
              <a:rPr lang="en-US" sz="1200" dirty="0">
                <a:latin typeface="Montserrat Light" charset="0"/>
                <a:ea typeface="Montserrat Light" charset="0"/>
                <a:cs typeface="Montserrat Light" charset="0"/>
              </a:rPr>
              <a:t>goes here. </a:t>
            </a:r>
            <a:r>
              <a:rPr lang="en-US" sz="1200" spc="-35" dirty="0">
                <a:latin typeface="Montserrat Light" charset="0"/>
                <a:ea typeface="Montserrat Light" charset="0"/>
                <a:cs typeface="Montserrat Light" charset="0"/>
              </a:rPr>
              <a:t>Text </a:t>
            </a:r>
            <a:r>
              <a:rPr lang="en-US" sz="1200" dirty="0">
                <a:latin typeface="Montserrat Light" charset="0"/>
                <a:ea typeface="Montserrat Light" charset="0"/>
                <a:cs typeface="Montserrat Light" charset="0"/>
              </a:rPr>
              <a:t>goes here. </a:t>
            </a:r>
            <a:r>
              <a:rPr lang="en-US" sz="1200" spc="-35" dirty="0">
                <a:latin typeface="Montserrat Light" charset="0"/>
                <a:ea typeface="Montserrat Light" charset="0"/>
                <a:cs typeface="Montserrat Light" charset="0"/>
              </a:rPr>
              <a:t>Text </a:t>
            </a:r>
            <a:r>
              <a:rPr lang="en-US" sz="1200" dirty="0">
                <a:latin typeface="Montserrat Light" charset="0"/>
                <a:ea typeface="Montserrat Light" charset="0"/>
                <a:cs typeface="Montserrat Light" charset="0"/>
              </a:rPr>
              <a:t>goes here. </a:t>
            </a:r>
            <a:r>
              <a:rPr lang="en-US" sz="1200" spc="-35" dirty="0">
                <a:latin typeface="Montserrat Light" charset="0"/>
                <a:ea typeface="Montserrat Light" charset="0"/>
                <a:cs typeface="Montserrat Light" charset="0"/>
              </a:rPr>
              <a:t>Text  </a:t>
            </a:r>
            <a:r>
              <a:rPr lang="en-US" sz="1200" dirty="0">
                <a:latin typeface="Montserrat Light" charset="0"/>
                <a:ea typeface="Montserrat Light" charset="0"/>
                <a:cs typeface="Montserrat Light" charset="0"/>
              </a:rPr>
              <a:t>goes here. </a:t>
            </a:r>
            <a:r>
              <a:rPr lang="en-US" sz="1200" spc="-35" dirty="0">
                <a:latin typeface="Montserrat Light" charset="0"/>
                <a:ea typeface="Montserrat Light" charset="0"/>
                <a:cs typeface="Montserrat Light" charset="0"/>
              </a:rPr>
              <a:t>Text </a:t>
            </a:r>
            <a:r>
              <a:rPr lang="en-US" sz="1200" dirty="0">
                <a:latin typeface="Montserrat Light" charset="0"/>
                <a:ea typeface="Montserrat Light" charset="0"/>
                <a:cs typeface="Montserrat Light" charset="0"/>
              </a:rPr>
              <a:t>goes here. </a:t>
            </a:r>
            <a:r>
              <a:rPr lang="en-US" sz="1200" spc="-35" dirty="0">
                <a:latin typeface="Montserrat Light" charset="0"/>
                <a:ea typeface="Montserrat Light" charset="0"/>
                <a:cs typeface="Montserrat Light" charset="0"/>
              </a:rPr>
              <a:t>Text </a:t>
            </a:r>
            <a:r>
              <a:rPr lang="en-US" sz="1200" dirty="0">
                <a:latin typeface="Montserrat Light" charset="0"/>
                <a:ea typeface="Montserrat Light" charset="0"/>
                <a:cs typeface="Montserrat Light" charset="0"/>
              </a:rPr>
              <a:t>goes here. </a:t>
            </a:r>
          </a:p>
        </p:txBody>
      </p:sp>
      <p:pic>
        <p:nvPicPr>
          <p:cNvPr id="12" name="Imagem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3236" y="6126480"/>
            <a:ext cx="918764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32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7554" y="737891"/>
            <a:ext cx="5053583" cy="505358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1066800" cy="6858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bject 3"/>
          <p:cNvSpPr txBox="1">
            <a:spLocks/>
          </p:cNvSpPr>
          <p:nvPr/>
        </p:nvSpPr>
        <p:spPr>
          <a:xfrm>
            <a:off x="1427299" y="700203"/>
            <a:ext cx="2252345" cy="482600"/>
          </a:xfrm>
          <a:prstGeom prst="rect">
            <a:avLst/>
          </a:prstGeom>
        </p:spPr>
        <p:txBody>
          <a:bodyPr vert="horz" wrap="square" lIns="0" tIns="12700" rIns="0" bIns="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000" dirty="0">
                <a:latin typeface="Montserrat"/>
                <a:cs typeface="Montserrat"/>
              </a:rPr>
              <a:t>Heading</a:t>
            </a:r>
            <a:r>
              <a:rPr lang="en-US" sz="3000" spc="-100" dirty="0">
                <a:latin typeface="Montserrat"/>
                <a:cs typeface="Montserrat"/>
              </a:rPr>
              <a:t> </a:t>
            </a:r>
            <a:r>
              <a:rPr lang="en-US" sz="3000" dirty="0">
                <a:latin typeface="Montserrat"/>
                <a:cs typeface="Montserrat"/>
              </a:rPr>
              <a:t>01</a:t>
            </a:r>
          </a:p>
        </p:txBody>
      </p:sp>
      <p:sp>
        <p:nvSpPr>
          <p:cNvPr id="26" name="object 7"/>
          <p:cNvSpPr txBox="1"/>
          <p:nvPr/>
        </p:nvSpPr>
        <p:spPr>
          <a:xfrm>
            <a:off x="1450975" y="1963258"/>
            <a:ext cx="3851275" cy="1348126"/>
          </a:xfrm>
          <a:prstGeom prst="rect">
            <a:avLst/>
          </a:prstGeom>
        </p:spPr>
        <p:txBody>
          <a:bodyPr vert="horz" wrap="square" lIns="0" tIns="685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40"/>
              </a:spcBef>
            </a:pPr>
            <a:r>
              <a:rPr lang="en-US" sz="1400" b="1" dirty="0">
                <a:solidFill>
                  <a:srgbClr val="6A1B42"/>
                </a:solidFill>
                <a:latin typeface="Montserrat-SemiBold"/>
                <a:cs typeface="Montserrat-SemiBold"/>
              </a:rPr>
              <a:t>Heading</a:t>
            </a:r>
            <a:r>
              <a:rPr lang="en-US" sz="1400" b="1" spc="-100" dirty="0">
                <a:solidFill>
                  <a:srgbClr val="6A1B42"/>
                </a:solidFill>
                <a:latin typeface="Montserrat-SemiBold"/>
                <a:cs typeface="Montserrat-SemiBold"/>
              </a:rPr>
              <a:t> </a:t>
            </a:r>
            <a:r>
              <a:rPr lang="en-US" sz="1400" b="1" dirty="0">
                <a:solidFill>
                  <a:srgbClr val="6A1B42"/>
                </a:solidFill>
                <a:latin typeface="Montserrat-SemiBold"/>
                <a:cs typeface="Montserrat-SemiBold"/>
              </a:rPr>
              <a:t>03</a:t>
            </a:r>
            <a:endParaRPr lang="en-US" sz="1400" dirty="0">
              <a:solidFill>
                <a:srgbClr val="6A1B42"/>
              </a:solidFill>
              <a:latin typeface="Montserrat-SemiBold"/>
              <a:cs typeface="Montserrat-SemiBold"/>
            </a:endParaRPr>
          </a:p>
          <a:p>
            <a:pPr marL="12700" marR="5080">
              <a:lnSpc>
                <a:spcPct val="111100"/>
              </a:lnSpc>
              <a:spcBef>
                <a:spcPts val="280"/>
              </a:spcBef>
            </a:pPr>
            <a:r>
              <a:rPr lang="en-US" sz="1200" spc="-35" dirty="0">
                <a:latin typeface="Montserrat Light" charset="0"/>
                <a:ea typeface="Montserrat Light" charset="0"/>
                <a:cs typeface="Montserrat Light" charset="0"/>
              </a:rPr>
              <a:t>Text </a:t>
            </a:r>
            <a:r>
              <a:rPr lang="en-US" sz="1200" dirty="0">
                <a:latin typeface="Montserrat Light" charset="0"/>
                <a:ea typeface="Montserrat Light" charset="0"/>
                <a:cs typeface="Montserrat Light" charset="0"/>
              </a:rPr>
              <a:t>goes here. </a:t>
            </a:r>
            <a:r>
              <a:rPr lang="en-US" sz="1200" spc="-35" dirty="0">
                <a:latin typeface="Montserrat Light" charset="0"/>
                <a:ea typeface="Montserrat Light" charset="0"/>
                <a:cs typeface="Montserrat Light" charset="0"/>
              </a:rPr>
              <a:t>Text </a:t>
            </a:r>
            <a:r>
              <a:rPr lang="en-US" sz="1200" dirty="0">
                <a:latin typeface="Montserrat Light" charset="0"/>
                <a:ea typeface="Montserrat Light" charset="0"/>
                <a:cs typeface="Montserrat Light" charset="0"/>
              </a:rPr>
              <a:t>goes here. </a:t>
            </a:r>
            <a:r>
              <a:rPr lang="en-US" sz="1200" spc="-35" dirty="0">
                <a:latin typeface="Montserrat Light" charset="0"/>
                <a:ea typeface="Montserrat Light" charset="0"/>
                <a:cs typeface="Montserrat Light" charset="0"/>
              </a:rPr>
              <a:t>Text </a:t>
            </a:r>
            <a:r>
              <a:rPr lang="en-US" sz="1200" dirty="0">
                <a:latin typeface="Montserrat Light" charset="0"/>
                <a:ea typeface="Montserrat Light" charset="0"/>
                <a:cs typeface="Montserrat Light" charset="0"/>
              </a:rPr>
              <a:t>goes here. </a:t>
            </a:r>
            <a:r>
              <a:rPr lang="en-US" sz="1200" spc="-35" dirty="0">
                <a:latin typeface="Montserrat Light" charset="0"/>
                <a:ea typeface="Montserrat Light" charset="0"/>
                <a:cs typeface="Montserrat Light" charset="0"/>
              </a:rPr>
              <a:t>Text </a:t>
            </a:r>
            <a:r>
              <a:rPr lang="en-US" sz="1200" dirty="0">
                <a:latin typeface="Montserrat Light" charset="0"/>
                <a:ea typeface="Montserrat Light" charset="0"/>
                <a:cs typeface="Montserrat Light" charset="0"/>
              </a:rPr>
              <a:t>goes here. </a:t>
            </a:r>
            <a:r>
              <a:rPr lang="en-US" sz="1200" spc="-35" dirty="0">
                <a:latin typeface="Montserrat Light" charset="0"/>
                <a:ea typeface="Montserrat Light" charset="0"/>
                <a:cs typeface="Montserrat Light" charset="0"/>
              </a:rPr>
              <a:t>Text </a:t>
            </a:r>
            <a:r>
              <a:rPr lang="en-US" sz="1200" dirty="0">
                <a:latin typeface="Montserrat Light" charset="0"/>
                <a:ea typeface="Montserrat Light" charset="0"/>
                <a:cs typeface="Montserrat Light" charset="0"/>
              </a:rPr>
              <a:t>goes here. </a:t>
            </a:r>
            <a:r>
              <a:rPr lang="en-US" sz="1200" spc="-35" dirty="0">
                <a:latin typeface="Montserrat Light" charset="0"/>
                <a:ea typeface="Montserrat Light" charset="0"/>
                <a:cs typeface="Montserrat Light" charset="0"/>
              </a:rPr>
              <a:t>Text </a:t>
            </a:r>
            <a:r>
              <a:rPr lang="en-US" sz="1200" dirty="0">
                <a:latin typeface="Montserrat Light" charset="0"/>
                <a:ea typeface="Montserrat Light" charset="0"/>
                <a:cs typeface="Montserrat Light" charset="0"/>
              </a:rPr>
              <a:t>goes  here. </a:t>
            </a:r>
            <a:r>
              <a:rPr lang="en-US" sz="1200" spc="-35" dirty="0">
                <a:latin typeface="Montserrat Light" charset="0"/>
                <a:ea typeface="Montserrat Light" charset="0"/>
                <a:cs typeface="Montserrat Light" charset="0"/>
              </a:rPr>
              <a:t>Text </a:t>
            </a:r>
            <a:r>
              <a:rPr lang="en-US" sz="1200" dirty="0">
                <a:latin typeface="Montserrat Light" charset="0"/>
                <a:ea typeface="Montserrat Light" charset="0"/>
                <a:cs typeface="Montserrat Light" charset="0"/>
              </a:rPr>
              <a:t>goes here. </a:t>
            </a:r>
            <a:r>
              <a:rPr lang="en-US" sz="1200" spc="-35" dirty="0">
                <a:latin typeface="Montserrat Light" charset="0"/>
                <a:ea typeface="Montserrat Light" charset="0"/>
                <a:cs typeface="Montserrat Light" charset="0"/>
              </a:rPr>
              <a:t>Text </a:t>
            </a:r>
            <a:r>
              <a:rPr lang="en-US" sz="1200" dirty="0">
                <a:latin typeface="Montserrat Light" charset="0"/>
                <a:ea typeface="Montserrat Light" charset="0"/>
                <a:cs typeface="Montserrat Light" charset="0"/>
              </a:rPr>
              <a:t>goes here. </a:t>
            </a:r>
            <a:r>
              <a:rPr lang="en-US" sz="1200" spc="-35" dirty="0">
                <a:latin typeface="Montserrat Light" charset="0"/>
                <a:ea typeface="Montserrat Light" charset="0"/>
                <a:cs typeface="Montserrat Light" charset="0"/>
              </a:rPr>
              <a:t>Text </a:t>
            </a:r>
            <a:r>
              <a:rPr lang="en-US" sz="1200" dirty="0">
                <a:latin typeface="Montserrat Light" charset="0"/>
                <a:ea typeface="Montserrat Light" charset="0"/>
                <a:cs typeface="Montserrat Light" charset="0"/>
              </a:rPr>
              <a:t>goes here. </a:t>
            </a:r>
            <a:r>
              <a:rPr lang="en-US" sz="1200" spc="-35" dirty="0">
                <a:latin typeface="Montserrat Light" charset="0"/>
                <a:ea typeface="Montserrat Light" charset="0"/>
                <a:cs typeface="Montserrat Light" charset="0"/>
              </a:rPr>
              <a:t>Text </a:t>
            </a:r>
            <a:r>
              <a:rPr lang="en-US" sz="1200" dirty="0">
                <a:latin typeface="Montserrat Light" charset="0"/>
                <a:ea typeface="Montserrat Light" charset="0"/>
                <a:cs typeface="Montserrat Light" charset="0"/>
              </a:rPr>
              <a:t>goes here. </a:t>
            </a:r>
            <a:r>
              <a:rPr lang="en-US" sz="1200" spc="-35" dirty="0">
                <a:latin typeface="Montserrat Light" charset="0"/>
                <a:ea typeface="Montserrat Light" charset="0"/>
                <a:cs typeface="Montserrat Light" charset="0"/>
              </a:rPr>
              <a:t>Text </a:t>
            </a:r>
            <a:r>
              <a:rPr lang="en-US" sz="1200" dirty="0">
                <a:latin typeface="Montserrat Light" charset="0"/>
                <a:ea typeface="Montserrat Light" charset="0"/>
                <a:cs typeface="Montserrat Light" charset="0"/>
              </a:rPr>
              <a:t>goes here. </a:t>
            </a:r>
            <a:r>
              <a:rPr lang="en-US" sz="1200" spc="-35" dirty="0">
                <a:latin typeface="Montserrat Light" charset="0"/>
                <a:ea typeface="Montserrat Light" charset="0"/>
                <a:cs typeface="Montserrat Light" charset="0"/>
              </a:rPr>
              <a:t>Text </a:t>
            </a:r>
            <a:r>
              <a:rPr lang="en-US" sz="1200" dirty="0">
                <a:latin typeface="Montserrat Light" charset="0"/>
                <a:ea typeface="Montserrat Light" charset="0"/>
                <a:cs typeface="Montserrat Light" charset="0"/>
              </a:rPr>
              <a:t>goes here. </a:t>
            </a:r>
            <a:r>
              <a:rPr lang="en-US" sz="1200" spc="-35" dirty="0">
                <a:latin typeface="Montserrat Light" charset="0"/>
                <a:ea typeface="Montserrat Light" charset="0"/>
                <a:cs typeface="Montserrat Light" charset="0"/>
              </a:rPr>
              <a:t>Text </a:t>
            </a:r>
            <a:r>
              <a:rPr lang="en-US" sz="1200" dirty="0">
                <a:latin typeface="Montserrat Light" charset="0"/>
                <a:ea typeface="Montserrat Light" charset="0"/>
                <a:cs typeface="Montserrat Light" charset="0"/>
              </a:rPr>
              <a:t>goes here. </a:t>
            </a:r>
            <a:r>
              <a:rPr lang="en-US" sz="1200" spc="-35" dirty="0">
                <a:latin typeface="Montserrat Light" charset="0"/>
                <a:ea typeface="Montserrat Light" charset="0"/>
                <a:cs typeface="Montserrat Light" charset="0"/>
              </a:rPr>
              <a:t>Text </a:t>
            </a:r>
            <a:r>
              <a:rPr lang="en-US" sz="1200" dirty="0">
                <a:latin typeface="Montserrat Light" charset="0"/>
                <a:ea typeface="Montserrat Light" charset="0"/>
                <a:cs typeface="Montserrat Light" charset="0"/>
              </a:rPr>
              <a:t>goes  here. </a:t>
            </a:r>
            <a:r>
              <a:rPr lang="en-US" sz="1200" spc="-35" dirty="0">
                <a:latin typeface="Montserrat Light" charset="0"/>
                <a:ea typeface="Montserrat Light" charset="0"/>
                <a:cs typeface="Montserrat Light" charset="0"/>
              </a:rPr>
              <a:t>Text </a:t>
            </a:r>
            <a:r>
              <a:rPr lang="en-US" sz="1200" dirty="0">
                <a:latin typeface="Montserrat Light" charset="0"/>
                <a:ea typeface="Montserrat Light" charset="0"/>
                <a:cs typeface="Montserrat Light" charset="0"/>
              </a:rPr>
              <a:t>goes here. </a:t>
            </a:r>
            <a:r>
              <a:rPr lang="en-US" sz="1200" spc="-35" dirty="0">
                <a:latin typeface="Montserrat Light" charset="0"/>
                <a:ea typeface="Montserrat Light" charset="0"/>
                <a:cs typeface="Montserrat Light" charset="0"/>
              </a:rPr>
              <a:t>Text </a:t>
            </a:r>
            <a:r>
              <a:rPr lang="en-US" sz="1200" dirty="0">
                <a:latin typeface="Montserrat Light" charset="0"/>
                <a:ea typeface="Montserrat Light" charset="0"/>
                <a:cs typeface="Montserrat Light" charset="0"/>
              </a:rPr>
              <a:t>goes here. </a:t>
            </a:r>
          </a:p>
        </p:txBody>
      </p:sp>
      <p:sp>
        <p:nvSpPr>
          <p:cNvPr id="11" name="object 8"/>
          <p:cNvSpPr txBox="1"/>
          <p:nvPr/>
        </p:nvSpPr>
        <p:spPr>
          <a:xfrm>
            <a:off x="8623558" y="3849237"/>
            <a:ext cx="2922270" cy="1778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indent="1993900">
              <a:lnSpc>
                <a:spcPts val="4800"/>
              </a:lnSpc>
              <a:spcBef>
                <a:spcPts val="100"/>
              </a:spcBef>
            </a:pPr>
            <a:r>
              <a:rPr sz="4400" dirty="0">
                <a:solidFill>
                  <a:srgbClr val="FFFFFF"/>
                </a:solidFill>
                <a:latin typeface="Montserrat-Light"/>
                <a:cs typeface="Montserrat-Light"/>
              </a:rPr>
              <a:t>big</a:t>
            </a:r>
            <a:endParaRPr sz="4400" dirty="0">
              <a:latin typeface="Montserrat-Light"/>
              <a:cs typeface="Montserrat-Light"/>
            </a:endParaRPr>
          </a:p>
          <a:p>
            <a:pPr marL="12700">
              <a:lnSpc>
                <a:spcPts val="4200"/>
              </a:lnSpc>
            </a:pPr>
            <a:r>
              <a:rPr sz="4400" dirty="0">
                <a:solidFill>
                  <a:srgbClr val="FFFFFF"/>
                </a:solidFill>
                <a:latin typeface="Montserrat-Light"/>
                <a:cs typeface="Montserrat-Light"/>
              </a:rPr>
              <a:t>sta</a:t>
            </a:r>
            <a:r>
              <a:rPr sz="4400" spc="-40" dirty="0">
                <a:solidFill>
                  <a:srgbClr val="FFFFFF"/>
                </a:solidFill>
                <a:latin typeface="Montserrat-Light"/>
                <a:cs typeface="Montserrat-Light"/>
              </a:rPr>
              <a:t>t</a:t>
            </a:r>
            <a:r>
              <a:rPr sz="4400" dirty="0">
                <a:solidFill>
                  <a:srgbClr val="FFFFFF"/>
                </a:solidFill>
                <a:latin typeface="Montserrat-Light"/>
                <a:cs typeface="Montserrat-Light"/>
              </a:rPr>
              <a:t>ement</a:t>
            </a:r>
            <a:endParaRPr sz="4400" dirty="0">
              <a:latin typeface="Montserrat-Light"/>
              <a:cs typeface="Montserrat-Light"/>
            </a:endParaRPr>
          </a:p>
          <a:p>
            <a:pPr marL="1645920">
              <a:lnSpc>
                <a:spcPts val="4800"/>
              </a:lnSpc>
            </a:pPr>
            <a:r>
              <a:rPr sz="4400" dirty="0">
                <a:solidFill>
                  <a:srgbClr val="FFFFFF"/>
                </a:solidFill>
                <a:latin typeface="Montserrat-Light"/>
                <a:cs typeface="Montserrat-Light"/>
              </a:rPr>
              <a:t>here</a:t>
            </a:r>
            <a:endParaRPr sz="4400" dirty="0">
              <a:latin typeface="Montserrat-Light"/>
              <a:cs typeface="Montserrat-Light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413768" y="2926203"/>
            <a:ext cx="5903853" cy="1057287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3236" y="6126480"/>
            <a:ext cx="918764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7"/>
          <p:cNvSpPr txBox="1">
            <a:spLocks noGrp="1"/>
          </p:cNvSpPr>
          <p:nvPr>
            <p:ph type="title"/>
          </p:nvPr>
        </p:nvSpPr>
        <p:spPr>
          <a:xfrm>
            <a:off x="1197406" y="3014987"/>
            <a:ext cx="3120390" cy="27828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IE" sz="3000" b="1" spc="-30" dirty="0">
                <a:latin typeface="Montserrat"/>
                <a:cs typeface="Montserrat"/>
              </a:rPr>
              <a:t>Closing Slide</a:t>
            </a:r>
            <a:r>
              <a:rPr lang="en-IE" sz="3000" spc="-30" dirty="0">
                <a:latin typeface="Montserrat"/>
                <a:cs typeface="Montserrat"/>
              </a:rPr>
              <a:t/>
            </a:r>
            <a:br>
              <a:rPr lang="en-IE" sz="3000" spc="-30" dirty="0">
                <a:latin typeface="Montserrat"/>
                <a:cs typeface="Montserrat"/>
              </a:rPr>
            </a:br>
            <a:r>
              <a:rPr lang="en-IE" sz="3000" spc="-30" dirty="0">
                <a:latin typeface="Montserrat"/>
                <a:cs typeface="Montserrat"/>
              </a:rPr>
              <a:t/>
            </a:r>
            <a:br>
              <a:rPr lang="en-IE" sz="3000" spc="-30" dirty="0">
                <a:latin typeface="Montserrat"/>
                <a:cs typeface="Montserrat"/>
              </a:rPr>
            </a:br>
            <a:r>
              <a:rPr lang="en-IE" sz="3000" spc="-30" dirty="0">
                <a:latin typeface="Montserrat"/>
                <a:cs typeface="Montserrat"/>
              </a:rPr>
              <a:t>Questions:</a:t>
            </a:r>
            <a:br>
              <a:rPr lang="en-IE" sz="3000" spc="-30" dirty="0">
                <a:latin typeface="Montserrat"/>
                <a:cs typeface="Montserrat"/>
              </a:rPr>
            </a:br>
            <a:r>
              <a:rPr lang="en-IE" sz="3000" spc="-30" dirty="0">
                <a:latin typeface="Montserrat"/>
                <a:cs typeface="Montserrat"/>
              </a:rPr>
              <a:t/>
            </a:r>
            <a:br>
              <a:rPr lang="en-IE" sz="3000" spc="-30" dirty="0">
                <a:latin typeface="Montserrat"/>
                <a:cs typeface="Montserrat"/>
              </a:rPr>
            </a:br>
            <a:r>
              <a:rPr lang="en-IE" sz="3000" spc="-30" dirty="0">
                <a:latin typeface="Montserrat"/>
                <a:cs typeface="Montserrat"/>
              </a:rPr>
              <a:t>Contact Information</a:t>
            </a:r>
            <a:endParaRPr sz="3000" dirty="0">
              <a:latin typeface="Montserrat"/>
              <a:cs typeface="Montserrat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64C57E6-5B77-4B3F-9C29-ACDD638121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235" y="5797800"/>
            <a:ext cx="3599688" cy="978408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9008" y="5639506"/>
            <a:ext cx="1492992" cy="1188720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9280" y="5639506"/>
            <a:ext cx="1107718" cy="1124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20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MAGE_x0020_PREVIEW xmlns="27ececca-2956-4eb4-912a-89d73bac47c1">
      <Url xsi:nil="true"/>
      <Description xsi:nil="true"/>
    </IMAGE_x0020_PREVIEW>
    <Image_x0020_Use xmlns="27ececca-2956-4eb4-912a-89d73bac47c1" xsi:nil="true"/>
    <Comments xmlns="27ececca-2956-4eb4-912a-89d73bac47c1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0C84E894C6BDB4ABE8D71141B4C2F92" ma:contentTypeVersion="3" ma:contentTypeDescription="Create a new document." ma:contentTypeScope="" ma:versionID="94a549907db83610fede0bbbefa0ef05">
  <xsd:schema xmlns:xsd="http://www.w3.org/2001/XMLSchema" xmlns:xs="http://www.w3.org/2001/XMLSchema" xmlns:p="http://schemas.microsoft.com/office/2006/metadata/properties" xmlns:ns2="27ececca-2956-4eb4-912a-89d73bac47c1" targetNamespace="http://schemas.microsoft.com/office/2006/metadata/properties" ma:root="true" ma:fieldsID="77559cb47784879f9772976ea89e99dd" ns2:_="">
    <xsd:import namespace="27ececca-2956-4eb4-912a-89d73bac47c1"/>
    <xsd:element name="properties">
      <xsd:complexType>
        <xsd:sequence>
          <xsd:element name="documentManagement">
            <xsd:complexType>
              <xsd:all>
                <xsd:element ref="ns2:IMAGE_x0020_PREVIEW" minOccurs="0"/>
                <xsd:element ref="ns2:Comments" minOccurs="0"/>
                <xsd:element ref="ns2:Image_x0020_Us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ececca-2956-4eb4-912a-89d73bac47c1" elementFormDefault="qualified">
    <xsd:import namespace="http://schemas.microsoft.com/office/2006/documentManagement/types"/>
    <xsd:import namespace="http://schemas.microsoft.com/office/infopath/2007/PartnerControls"/>
    <xsd:element name="IMAGE_x0020_PREVIEW" ma:index="8" nillable="true" ma:displayName="IMAGE PREVIEW" ma:format="Image" ma:internalName="IMAGE_x0020_PREVIEW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Comments" ma:index="9" nillable="true" ma:displayName="Comments" ma:internalName="Comments">
      <xsd:simpleType>
        <xsd:restriction base="dms:Note">
          <xsd:maxLength value="255"/>
        </xsd:restriction>
      </xsd:simpleType>
    </xsd:element>
    <xsd:element name="Image_x0020_Use" ma:index="10" nillable="true" ma:displayName="Image Use" ma:internalName="Image_x0020_Us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69278DE-C5E4-45AE-9D4B-00A9007E8FB1}">
  <ds:schemaRefs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www.w3.org/XML/1998/namespace"/>
    <ds:schemaRef ds:uri="http://purl.org/dc/terms/"/>
    <ds:schemaRef ds:uri="http://schemas.microsoft.com/office/infopath/2007/PartnerControls"/>
    <ds:schemaRef ds:uri="27ececca-2956-4eb4-912a-89d73bac47c1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9CAF9946-E866-4CC1-97A0-0BB579E5E09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9AC134E-6058-4CB5-9CD9-4F94655BF1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ececca-2956-4eb4-912a-89d73bac47c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217</Words>
  <Application>Microsoft Office PowerPoint</Application>
  <PresentationFormat>Ecrã Panorâmico</PresentationFormat>
  <Paragraphs>18</Paragraphs>
  <Slides>4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4</vt:i4>
      </vt:variant>
    </vt:vector>
  </HeadingPairs>
  <TitlesOfParts>
    <vt:vector size="14" baseType="lpstr">
      <vt:lpstr>Arial</vt:lpstr>
      <vt:lpstr>Calibri</vt:lpstr>
      <vt:lpstr>Calibri Light</vt:lpstr>
      <vt:lpstr>Montserrat</vt:lpstr>
      <vt:lpstr>Montserrat Light</vt:lpstr>
      <vt:lpstr>Montserrat SemiBold</vt:lpstr>
      <vt:lpstr>Montserrat-Light</vt:lpstr>
      <vt:lpstr>Montserrat-Medium</vt:lpstr>
      <vt:lpstr>Montserrat-SemiBold</vt:lpstr>
      <vt:lpstr>Office Theme</vt:lpstr>
      <vt:lpstr>TITLE OF PRESENTATION</vt:lpstr>
      <vt:lpstr>Apresentação do PowerPoint</vt:lpstr>
      <vt:lpstr>Apresentação do PowerPoint</vt:lpstr>
      <vt:lpstr>Closing Slide  Questions:  Contact Information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Luís Barreto</dc:creator>
  <cp:lastModifiedBy>Luis Barreto</cp:lastModifiedBy>
  <cp:revision>80</cp:revision>
  <cp:lastPrinted>2017-11-27T15:13:47Z</cp:lastPrinted>
  <dcterms:created xsi:type="dcterms:W3CDTF">2017-11-21T11:45:44Z</dcterms:created>
  <dcterms:modified xsi:type="dcterms:W3CDTF">2019-05-29T09:44:15Z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0x01010080C84E894C6BDB4ABE8D71141B4C2F92</vt:lpwstr>
  </property>
</Properties>
</file>